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9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Top de la ATP y Los 4 </a:t>
            </a:r>
            <a:r>
              <a:rPr lang="es-ES" dirty="0" err="1">
                <a:solidFill>
                  <a:schemeClr val="bg1"/>
                </a:solidFill>
              </a:rPr>
              <a:t>majors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rmAutofit fontScale="90000"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</a:t>
            </a:r>
            <a:r>
              <a:rPr lang="es-ES" sz="2400" cap="none" dirty="0">
                <a:solidFill>
                  <a:schemeClr val="bg1"/>
                </a:solidFill>
              </a:rPr>
              <a:t>uántos de los top repiten </a:t>
            </a:r>
            <a:br>
              <a:rPr lang="es-ES" sz="2400" cap="none" dirty="0">
                <a:solidFill>
                  <a:schemeClr val="bg1"/>
                </a:solidFill>
              </a:rPr>
            </a:br>
            <a:r>
              <a:rPr lang="es-ES" sz="2400" cap="none" dirty="0">
                <a:solidFill>
                  <a:schemeClr val="bg1"/>
                </a:solidFill>
              </a:rPr>
              <a:t>en victorias a lo largo de los años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6640E-0B81-7DA1-1657-64DCD33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53" y="923241"/>
            <a:ext cx="3300981" cy="1809610"/>
          </a:xfrm>
          <a:solidFill>
            <a:schemeClr val="bg2">
              <a:lumMod val="20000"/>
              <a:lumOff val="80000"/>
            </a:schemeClr>
          </a:solidFill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dirty="0" err="1"/>
              <a:t>P</a:t>
            </a:r>
            <a:r>
              <a:rPr lang="en-US" sz="4800" cap="none" dirty="0" err="1"/>
              <a:t>eriodo</a:t>
            </a:r>
            <a:r>
              <a:rPr lang="en-US" sz="4800" cap="none" dirty="0"/>
              <a:t> </a:t>
            </a:r>
            <a:r>
              <a:rPr lang="en-US" sz="4800" cap="none" dirty="0" err="1"/>
              <a:t>en</a:t>
            </a:r>
            <a:r>
              <a:rPr lang="en-US" sz="4800" cap="none" dirty="0"/>
              <a:t> </a:t>
            </a:r>
            <a:r>
              <a:rPr lang="en-US" sz="4800" cap="none" dirty="0" err="1"/>
              <a:t>el</a:t>
            </a:r>
            <a:r>
              <a:rPr lang="en-US" sz="4800" cap="none" dirty="0"/>
              <a:t> </a:t>
            </a:r>
            <a:r>
              <a:rPr lang="en-US" sz="4800" dirty="0"/>
              <a:t>t</a:t>
            </a:r>
            <a:r>
              <a:rPr lang="en-US" sz="4800" cap="none" dirty="0"/>
              <a:t>op</a:t>
            </a:r>
            <a:r>
              <a:rPr lang="en-US" sz="4800" dirty="0"/>
              <a:t> 1 </a:t>
            </a:r>
            <a:r>
              <a:rPr lang="en-US" sz="4800" cap="none" dirty="0"/>
              <a:t>y</a:t>
            </a:r>
            <a:r>
              <a:rPr lang="en-US" sz="4800" dirty="0"/>
              <a:t> t</a:t>
            </a:r>
            <a:r>
              <a:rPr lang="en-US" sz="4800" cap="none" dirty="0"/>
              <a:t>op</a:t>
            </a:r>
            <a:r>
              <a:rPr lang="en-US" sz="4800" dirty="0"/>
              <a:t> 10</a:t>
            </a:r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39" y="2617076"/>
            <a:ext cx="3178889" cy="3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387" y="222380"/>
            <a:ext cx="5331823" cy="82027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350250" y="119329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hace unos años… siempre han sido los 3. </a:t>
            </a:r>
          </a:p>
          <a:p>
            <a:r>
              <a:rPr lang="es-ES" dirty="0">
                <a:solidFill>
                  <a:schemeClr val="bg1"/>
                </a:solidFill>
              </a:rPr>
              <a:t>Los tres jugadores más grandes que ha visto y probablemente tardemos en ver a lo largo de la historia.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0" y="650511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BIG THREE – la trinidad del tenis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185405" y="1733002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96" y="639315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1085211" y="1587651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50" y="2315632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516</TotalTime>
  <Words>129</Words>
  <Application>Microsoft Office PowerPoint</Application>
  <PresentationFormat>Panorámica</PresentationFormat>
  <Paragraphs>25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Arial</vt:lpstr>
      <vt:lpstr>Century Gothic</vt:lpstr>
      <vt:lpstr>Estela de condensación</vt:lpstr>
      <vt:lpstr>Presentación de PowerPoint</vt:lpstr>
      <vt:lpstr>Top de la ATP y Los 4 majors</vt:lpstr>
      <vt:lpstr>Cuántos de los top repiten  en victorias a lo largo de los años</vt:lpstr>
      <vt:lpstr>Periodo en el top 1 y top 10</vt:lpstr>
      <vt:lpstr>Zurdos vs diestros</vt:lpstr>
      <vt:lpstr>Pódium ATP 2022…</vt:lpstr>
      <vt:lpstr>The BIG THREE – la trinidad del tenis</vt:lpstr>
      <vt:lpstr>RAFA NADAL ¿REY DE LA TIERRA BATIDA?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35</cp:revision>
  <dcterms:created xsi:type="dcterms:W3CDTF">2024-04-15T15:19:54Z</dcterms:created>
  <dcterms:modified xsi:type="dcterms:W3CDTF">2024-04-17T14:25:26Z</dcterms:modified>
</cp:coreProperties>
</file>